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03" r:id="rId3"/>
    <p:sldId id="301" r:id="rId4"/>
    <p:sldId id="299" r:id="rId5"/>
    <p:sldId id="314" r:id="rId6"/>
    <p:sldId id="315" r:id="rId7"/>
    <p:sldId id="302" r:id="rId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9" autoAdjust="0"/>
    <p:restoredTop sz="50000" autoAdjust="0"/>
  </p:normalViewPr>
  <p:slideViewPr>
    <p:cSldViewPr>
      <p:cViewPr varScale="1">
        <p:scale>
          <a:sx n="114" d="100"/>
          <a:sy n="114" d="100"/>
        </p:scale>
        <p:origin x="168" y="4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25/05/2018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573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0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0"/>
            <a:ext cx="8229600" cy="12954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“A single idea, if it is right, saves us the labour of an infinity of experiences.” ~ Jacques Maritain</a:t>
            </a: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37338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“</a:t>
            </a:r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To assist the attendees to maintain their focus on testability throughout the product lifecycle through key interactions</a:t>
            </a: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”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B4521-0F1E-6F4F-9F97-3CC9745D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362200"/>
            <a:ext cx="463061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392804" cy="5562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Learning Objectives: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Recognise the roles that may be at play within a new feature or product conversation.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Understand that the question ‘how will we test this’ need further depth is limited in scope and often needs extra depth.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B58ED-4AC9-AC48-811B-BC4B19E1E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09800"/>
            <a:ext cx="374975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Continuous Testability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Feature Kick Offs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3 Amigos Sessions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Pre/Post Mortems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Right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279256-0332-2240-BA97-B3A1AD6E4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905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343400" y="132722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your groups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Roles to play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Pick a testability advocate armed with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69ACB1-C303-4E4A-994A-D646E038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362200"/>
            <a:ext cx="39624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295400"/>
            <a:ext cx="3886200" cy="5309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42C298-6A79-9447-AE4A-0144DED0055A}"/>
              </a:ext>
            </a:extLst>
          </p:cNvPr>
          <p:cNvSpPr txBox="1">
            <a:spLocks/>
          </p:cNvSpPr>
          <p:nvPr/>
        </p:nvSpPr>
        <p:spPr>
          <a:xfrm>
            <a:off x="440453" y="129540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Four scenarios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Discuss risks, tasks, delivery approach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298CA4-E8E8-5B46-9AEB-C40910B81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740477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7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3048000" cy="4800600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me…</a:t>
            </a:r>
          </a:p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you…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E4DA-7AF5-4747-B26B-3A000220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47900"/>
            <a:ext cx="48796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46256</TotalTime>
  <Words>145</Words>
  <Application>Microsoft Macintosh PowerPoint</Application>
  <PresentationFormat>On-screen Show (4:3)</PresentationFormat>
  <Paragraphs>30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Courier</vt:lpstr>
      <vt:lpstr>Courier New</vt:lpstr>
      <vt:lpstr>Office Theme</vt:lpstr>
      <vt:lpstr>Infinite</vt:lpstr>
      <vt:lpstr>Mission…</vt:lpstr>
      <vt:lpstr>Objectives…</vt:lpstr>
      <vt:lpstr>Continuous Testability</vt:lpstr>
      <vt:lpstr>Role Play</vt:lpstr>
      <vt:lpstr>Role Play</vt:lpstr>
      <vt:lpstr>Summarise…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527</cp:revision>
  <cp:lastPrinted>2014-02-12T13:02:37Z</cp:lastPrinted>
  <dcterms:created xsi:type="dcterms:W3CDTF">2006-08-16T00:00:00Z</dcterms:created>
  <dcterms:modified xsi:type="dcterms:W3CDTF">2018-05-25T15:43:30Z</dcterms:modified>
</cp:coreProperties>
</file>

<file path=docProps/thumbnail.jpeg>
</file>